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85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2024/11/12</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2024/11/12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2024/11/12</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2024/11/12</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微軟正黑體</vt:lpstr>
      <vt:lpstr>Calibri Light</vt:lpstr>
      <vt:lpstr>Microsoft YaHei</vt:lpstr>
      <vt:lpstr>Calibri</vt:lpstr>
      <vt:lpstr>Microsoft YaHei UI</vt:lpstr>
      <vt:lpstr>Tw Cen MT</vt:lpstr>
      <vt:lpstr>Wingdings</vt:lpstr>
      <vt:lpstr>Arial</vt:lpstr>
      <vt:lpstr>新細明體</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給與退撫科曾媁臻</cp:lastModifiedBy>
  <cp:revision>279</cp:revision>
  <cp:lastPrinted>2024-09-06T03:19:55Z</cp:lastPrinted>
  <dcterms:modified xsi:type="dcterms:W3CDTF">2024-11-12T01:31:28Z</dcterms:modified>
</cp:coreProperties>
</file>